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6/4/2025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6/4/2025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780108"/>
          </a:xfrm>
        </p:spPr>
        <p:txBody>
          <a:bodyPr>
            <a:normAutofit/>
          </a:bodyPr>
          <a:lstStyle/>
          <a:p>
            <a:r>
              <a:rPr lang="mk-MK" dirty="0" smtClean="0"/>
              <a:t>Што му е потреб</a:t>
            </a:r>
            <a:r>
              <a:rPr lang="mk-MK" dirty="0"/>
              <a:t>н</a:t>
            </a:r>
            <a:r>
              <a:rPr lang="mk-MK" dirty="0" smtClean="0"/>
              <a:t>о на вашето дете?</a:t>
            </a:r>
            <a:endParaRPr lang="en-US" dirty="0"/>
          </a:p>
        </p:txBody>
      </p:sp>
      <p:pic>
        <p:nvPicPr>
          <p:cNvPr id="4098" name="Picture 2" descr="C:\Users\Natalija\Desktop\images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7673" y="5476876"/>
            <a:ext cx="1381124" cy="1381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62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10600" cy="4297363"/>
          </a:xfrm>
        </p:spPr>
        <p:txBody>
          <a:bodyPr/>
          <a:lstStyle/>
          <a:p>
            <a:pPr marL="0" indent="0">
              <a:buNone/>
            </a:pPr>
            <a:r>
              <a:rPr lang="mk-MK" dirty="0" smtClean="0"/>
              <a:t>   Децата живеат свој живот, имаат свои желби и интереси, нешта што им се допаѓаат и нешта што не им се допаѓаат. Тие ги бираат своите пријатели и своите игри. Децата се свои. </a:t>
            </a:r>
          </a:p>
          <a:p>
            <a:pPr marL="0" indent="0">
              <a:buNone/>
            </a:pPr>
            <a:r>
              <a:rPr lang="mk-MK" dirty="0" smtClean="0"/>
              <a:t>    Доколку сакате да знаете што му треба да вашето дете, тогаш, поставете си го себеси истото прашање. Што всушност ми треба мене за да се чувствувам добро, да растам и среќно да живеам? Што ми носи среќа?</a:t>
            </a:r>
            <a:r>
              <a:rPr lang="mk-MK" dirty="0"/>
              <a:t> </a:t>
            </a:r>
            <a:endParaRPr lang="mk-MK" dirty="0" smtClean="0"/>
          </a:p>
          <a:p>
            <a:pPr marL="0" indent="0">
              <a:buNone/>
            </a:pPr>
            <a:r>
              <a:rPr lang="mk-MK" dirty="0" smtClean="0"/>
              <a:t>   Она што ви треба вам, му треба и на вашето дете.</a:t>
            </a:r>
            <a:endParaRPr lang="en-US" dirty="0"/>
          </a:p>
        </p:txBody>
      </p:sp>
      <p:sp>
        <p:nvSpPr>
          <p:cNvPr id="3" name="Title 2"/>
          <p:cNvSpPr>
            <a:spLocks noGrp="1"/>
          </p:cNvSpPr>
          <p:nvPr>
            <p:ph type="title"/>
          </p:nvPr>
        </p:nvSpPr>
        <p:spPr/>
        <p:txBody>
          <a:bodyPr/>
          <a:lstStyle/>
          <a:p>
            <a:r>
              <a:rPr lang="en-US" dirty="0" smtClean="0"/>
              <a:t>&lt;3</a:t>
            </a:r>
            <a:endParaRPr lang="en-US" dirty="0"/>
          </a:p>
        </p:txBody>
      </p:sp>
      <p:pic>
        <p:nvPicPr>
          <p:cNvPr id="5122" name="Picture 2" descr="C:\Users\Natalija\Desktop\images (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981178"/>
            <a:ext cx="1916112" cy="1890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926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1" y="2438400"/>
            <a:ext cx="7518400" cy="3687763"/>
          </a:xfrm>
        </p:spPr>
        <p:txBody>
          <a:bodyPr/>
          <a:lstStyle/>
          <a:p>
            <a:pPr algn="ctr"/>
            <a:r>
              <a:rPr lang="mk-MK" dirty="0" smtClean="0"/>
              <a:t>Сите сакаме и бараме љубов. Што е љубовта за вашето дете? Тоа може да биде заедничко поминато време во читање или прошетка, заедничко готвење или чистење на домот, пофалба, држење за рака или прегратка. Поканете го детето да ви се придружи. Тоа се мали и навидум небитни нешта, но,  тие го обојуваат светот на вашето дете.             Изберете топли бои.</a:t>
            </a:r>
          </a:p>
        </p:txBody>
      </p:sp>
      <p:sp>
        <p:nvSpPr>
          <p:cNvPr id="3" name="Title 2"/>
          <p:cNvSpPr>
            <a:spLocks noGrp="1"/>
          </p:cNvSpPr>
          <p:nvPr>
            <p:ph type="title"/>
          </p:nvPr>
        </p:nvSpPr>
        <p:spPr/>
        <p:txBody>
          <a:bodyPr>
            <a:normAutofit fontScale="90000"/>
          </a:bodyPr>
          <a:lstStyle/>
          <a:p>
            <a:r>
              <a:rPr lang="mk-MK" dirty="0" smtClean="0"/>
              <a:t/>
            </a:r>
            <a:br>
              <a:rPr lang="mk-MK" dirty="0" smtClean="0"/>
            </a:br>
            <a:r>
              <a:rPr lang="mk-MK" dirty="0" smtClean="0"/>
              <a:t/>
            </a:r>
            <a:br>
              <a:rPr lang="mk-MK" dirty="0" smtClean="0"/>
            </a:br>
            <a:r>
              <a:rPr lang="mk-MK" dirty="0" smtClean="0"/>
              <a:t>Внимание</a:t>
            </a:r>
            <a:r>
              <a:rPr lang="mk-MK" dirty="0"/>
              <a:t>, Љубов, Позитивни искуства</a:t>
            </a:r>
            <a:r>
              <a:rPr lang="en-US" dirty="0"/>
              <a:t/>
            </a:r>
            <a:br>
              <a:rPr lang="en-US" dirty="0"/>
            </a:br>
            <a:endParaRPr lang="en-US" dirty="0"/>
          </a:p>
        </p:txBody>
      </p:sp>
      <p:pic>
        <p:nvPicPr>
          <p:cNvPr id="3074" name="Picture 2" descr="C:\Users\Natalija\Desktop\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8" y="5010726"/>
            <a:ext cx="2586182" cy="1847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78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209800"/>
            <a:ext cx="7670800" cy="3916363"/>
          </a:xfrm>
        </p:spPr>
        <p:txBody>
          <a:bodyPr/>
          <a:lstStyle/>
          <a:p>
            <a:r>
              <a:rPr lang="mk-MK" dirty="0" smtClean="0"/>
              <a:t>Децата се интересираат за родителите. Сакаат да знаат што правите, каде одите, зошто сте лути итн. Зборувајте со нив, со љубов.</a:t>
            </a:r>
          </a:p>
          <a:p>
            <a:r>
              <a:rPr lang="mk-MK" dirty="0" smtClean="0"/>
              <a:t>Тие се љубопитни, светот се отвара пред нив и ги повикува. Вашето друштво е добредојдено. Вашето мислење и став, пофалба или прекор, остава трага. </a:t>
            </a:r>
          </a:p>
          <a:p>
            <a:r>
              <a:rPr lang="mk-MK" dirty="0" smtClean="0"/>
              <a:t>Децата им веруваат на возрасните.</a:t>
            </a:r>
            <a:endParaRPr lang="mk-MK" dirty="0"/>
          </a:p>
          <a:p>
            <a:endParaRPr lang="mk-MK" dirty="0" smtClean="0"/>
          </a:p>
        </p:txBody>
      </p:sp>
      <p:sp>
        <p:nvSpPr>
          <p:cNvPr id="3" name="Title 2"/>
          <p:cNvSpPr>
            <a:spLocks noGrp="1"/>
          </p:cNvSpPr>
          <p:nvPr>
            <p:ph type="title"/>
          </p:nvPr>
        </p:nvSpPr>
        <p:spPr/>
        <p:txBody>
          <a:bodyPr>
            <a:normAutofit fontScale="90000"/>
          </a:bodyPr>
          <a:lstStyle/>
          <a:p>
            <a:r>
              <a:rPr lang="mk-MK" dirty="0" smtClean="0"/>
              <a:t/>
            </a:r>
            <a:br>
              <a:rPr lang="mk-MK" dirty="0" smtClean="0"/>
            </a:br>
            <a:r>
              <a:rPr lang="mk-MK" dirty="0" smtClean="0"/>
              <a:t>Вашите деца сакаат да бидат со вас</a:t>
            </a:r>
            <a:endParaRPr lang="en-US" dirty="0"/>
          </a:p>
        </p:txBody>
      </p:sp>
      <p:pic>
        <p:nvPicPr>
          <p:cNvPr id="6146" name="Picture 2" descr="C:\Users\Natalija\Desktop\images (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029200"/>
            <a:ext cx="3364559"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13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057400"/>
            <a:ext cx="7747001" cy="4071937"/>
          </a:xfrm>
        </p:spPr>
        <p:txBody>
          <a:bodyPr>
            <a:normAutofit/>
          </a:bodyPr>
          <a:lstStyle/>
          <a:p>
            <a:r>
              <a:rPr lang="mk-MK" dirty="0" smtClean="0"/>
              <a:t>Светот за детето е интересен, шарен, магичен и бескраен. Го истражуваат преку игра. Дозволете му да игра. </a:t>
            </a:r>
          </a:p>
          <a:p>
            <a:r>
              <a:rPr lang="mk-MK" dirty="0" smtClean="0"/>
              <a:t>Стравовите на возрасните се непознати за детето. Тие креираат рамки и препреки. Обидете се да не ги наметнувате вашите стравови на своето дете. Дозволете му да го истражува светот самостојно.</a:t>
            </a:r>
          </a:p>
          <a:p>
            <a:r>
              <a:rPr lang="mk-MK" dirty="0" smtClean="0"/>
              <a:t>Вашата љубов и грижа се тука за да го заштитат.</a:t>
            </a:r>
            <a:endParaRPr lang="en-US" dirty="0"/>
          </a:p>
        </p:txBody>
      </p:sp>
      <p:sp>
        <p:nvSpPr>
          <p:cNvPr id="3" name="Title 2"/>
          <p:cNvSpPr>
            <a:spLocks noGrp="1"/>
          </p:cNvSpPr>
          <p:nvPr>
            <p:ph type="title"/>
          </p:nvPr>
        </p:nvSpPr>
        <p:spPr/>
        <p:txBody>
          <a:bodyPr>
            <a:normAutofit fontScale="90000"/>
          </a:bodyPr>
          <a:lstStyle/>
          <a:p>
            <a:r>
              <a:rPr lang="mk-MK" dirty="0" smtClean="0"/>
              <a:t/>
            </a:r>
            <a:br>
              <a:rPr lang="mk-MK" dirty="0" smtClean="0"/>
            </a:br>
            <a:r>
              <a:rPr lang="mk-MK" dirty="0" smtClean="0"/>
              <a:t>За детската игра</a:t>
            </a:r>
            <a:endParaRPr lang="en-US" dirty="0"/>
          </a:p>
        </p:txBody>
      </p:sp>
      <p:pic>
        <p:nvPicPr>
          <p:cNvPr id="2050" name="Picture 2" descr="C:\Users\Natalija\Desktop\images (4).jp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24625" y="5114925"/>
            <a:ext cx="2619375" cy="1743075"/>
          </a:xfrm>
          <a:prstGeom prst="rect">
            <a:avLst/>
          </a:prstGeom>
          <a:noFill/>
          <a:effectLst>
            <a:glow rad="127000">
              <a:schemeClr val="accent1">
                <a:alpha val="0"/>
              </a:schemeClr>
            </a:glow>
          </a:effectLst>
          <a:extLst>
            <a:ext uri="{909E8E84-426E-40DD-AFC4-6F175D3DCCD1}">
              <a14:hiddenFill xmlns:a14="http://schemas.microsoft.com/office/drawing/2010/main">
                <a:solidFill>
                  <a:srgbClr val="FFFFFF"/>
                </a:solidFill>
              </a14:hiddenFill>
            </a:ext>
          </a:extLst>
        </p:spPr>
      </p:pic>
      <p:pic>
        <p:nvPicPr>
          <p:cNvPr id="2051" name="Picture 3" descr="C:\Users\Natalija\Desktop\images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24003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Natalija\Desktop\images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5139826"/>
            <a:ext cx="2628901" cy="1718174"/>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Natalija\Desktop\images (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25" y="228601"/>
            <a:ext cx="238681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7823201" cy="3916363"/>
          </a:xfrm>
        </p:spPr>
        <p:txBody>
          <a:bodyPr/>
          <a:lstStyle/>
          <a:p>
            <a:r>
              <a:rPr lang="mk-MK" dirty="0" smtClean="0"/>
              <a:t>Вашето дете бара од вас да бидете родител. Чувајте ја својата професија и афинитети за себе и обидете се да не ги наметнувате. Тие се ваши. Останете отворени и дозволете му на вашето дете да биде свое и да бира. </a:t>
            </a:r>
          </a:p>
          <a:p>
            <a:r>
              <a:rPr lang="mk-MK" dirty="0" smtClean="0"/>
              <a:t>Светот нуди бескрајни можности. Вашата љубов и грижа ќе му го осветлат патот.</a:t>
            </a:r>
          </a:p>
          <a:p>
            <a:endParaRPr lang="en-US" dirty="0"/>
          </a:p>
        </p:txBody>
      </p:sp>
      <p:sp>
        <p:nvSpPr>
          <p:cNvPr id="3" name="Title 2"/>
          <p:cNvSpPr>
            <a:spLocks noGrp="1"/>
          </p:cNvSpPr>
          <p:nvPr>
            <p:ph type="title"/>
          </p:nvPr>
        </p:nvSpPr>
        <p:spPr/>
        <p:txBody>
          <a:bodyPr>
            <a:normAutofit fontScale="90000"/>
          </a:bodyPr>
          <a:lstStyle/>
          <a:p>
            <a:r>
              <a:rPr lang="mk-MK" dirty="0" smtClean="0"/>
              <a:t/>
            </a:r>
            <a:br>
              <a:rPr lang="mk-MK" dirty="0" smtClean="0"/>
            </a:br>
            <a:r>
              <a:rPr lang="mk-MK" dirty="0" smtClean="0"/>
              <a:t>Право на избор</a:t>
            </a:r>
            <a:endParaRPr lang="en-US" dirty="0"/>
          </a:p>
        </p:txBody>
      </p:sp>
      <p:pic>
        <p:nvPicPr>
          <p:cNvPr id="1028" name="Picture 4" descr="C:\Users\Natalija\Deskto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4562764"/>
            <a:ext cx="3435246"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35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ctr">
              <a:buNone/>
            </a:pPr>
            <a:r>
              <a:rPr lang="mk-MK" sz="2800" i="1" dirty="0" smtClean="0"/>
              <a:t>БЛАГОДАРАМ ЗА ВНИМАНИЕТО</a:t>
            </a:r>
          </a:p>
          <a:p>
            <a:pPr marL="0" indent="0">
              <a:buNone/>
            </a:pPr>
            <a:endParaRPr lang="mk-MK" sz="1800" dirty="0"/>
          </a:p>
          <a:p>
            <a:pPr marL="0" indent="0">
              <a:buNone/>
            </a:pPr>
            <a:endParaRPr lang="mk-MK" sz="1800" dirty="0" smtClean="0"/>
          </a:p>
          <a:p>
            <a:pPr marL="0" indent="0">
              <a:buNone/>
            </a:pPr>
            <a:endParaRPr lang="mk-MK" sz="1800" dirty="0"/>
          </a:p>
          <a:p>
            <a:pPr marL="0" indent="0">
              <a:buNone/>
            </a:pPr>
            <a:endParaRPr lang="mk-MK" sz="1800" dirty="0" smtClean="0"/>
          </a:p>
          <a:p>
            <a:pPr marL="0" indent="0">
              <a:buNone/>
            </a:pPr>
            <a:endParaRPr lang="mk-MK" sz="1800" dirty="0"/>
          </a:p>
          <a:p>
            <a:pPr marL="0" indent="0">
              <a:buNone/>
            </a:pPr>
            <a:endParaRPr lang="mk-MK" sz="1800" dirty="0" smtClean="0"/>
          </a:p>
          <a:p>
            <a:pPr marL="0" indent="0">
              <a:buNone/>
            </a:pPr>
            <a:endParaRPr lang="mk-MK" sz="1800" dirty="0"/>
          </a:p>
          <a:p>
            <a:pPr marL="0" indent="0">
              <a:buNone/>
            </a:pPr>
            <a:r>
              <a:rPr lang="mk-MK" sz="1800" dirty="0" smtClean="0"/>
              <a:t>ООУ„Невена Георгиева – Дуња“</a:t>
            </a:r>
          </a:p>
          <a:p>
            <a:pPr marL="0" indent="0">
              <a:buNone/>
            </a:pPr>
            <a:r>
              <a:rPr lang="mk-MK" sz="1800" dirty="0" smtClean="0"/>
              <a:t>Психолог Филип Методиев</a:t>
            </a:r>
            <a:endParaRPr lang="en-US" sz="1800" dirty="0"/>
          </a:p>
        </p:txBody>
      </p:sp>
      <p:pic>
        <p:nvPicPr>
          <p:cNvPr id="7170" name="Picture 2" descr="C:\Users\Natalija\Desktop\images (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109" y="3657600"/>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9966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126</TotalTime>
  <Words>376</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Што му е потребно на вашето дете?</vt:lpstr>
      <vt:lpstr>&lt;3</vt:lpstr>
      <vt:lpstr>  Внимание, Љубов, Позитивни искуства </vt:lpstr>
      <vt:lpstr> Вашите деца сакаат да бидат со вас</vt:lpstr>
      <vt:lpstr> За детската игра</vt:lpstr>
      <vt:lpstr> Право на избор</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Што сака вашето дете?</dc:title>
  <dc:creator>Natalija</dc:creator>
  <cp:lastModifiedBy>Natalija</cp:lastModifiedBy>
  <cp:revision>59</cp:revision>
  <dcterms:created xsi:type="dcterms:W3CDTF">2006-08-16T00:00:00Z</dcterms:created>
  <dcterms:modified xsi:type="dcterms:W3CDTF">2025-06-04T12:44:07Z</dcterms:modified>
</cp:coreProperties>
</file>